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5119350" cy="10691813"/>
  <p:notesSz cx="6858000" cy="9144000"/>
  <p:defaultTextStyle>
    <a:defPPr>
      <a:defRPr lang="en-US"/>
    </a:defPPr>
    <a:lvl1pPr marL="0" algn="l" defTabSz="794581" rtl="0" eaLnBrk="1" latinLnBrk="0" hangingPunct="1">
      <a:defRPr sz="1564" kern="1200">
        <a:solidFill>
          <a:schemeClr val="tx1"/>
        </a:solidFill>
        <a:latin typeface="+mn-lt"/>
        <a:ea typeface="+mn-ea"/>
        <a:cs typeface="+mn-cs"/>
      </a:defRPr>
    </a:lvl1pPr>
    <a:lvl2pPr marL="397291" algn="l" defTabSz="794581" rtl="0" eaLnBrk="1" latinLnBrk="0" hangingPunct="1">
      <a:defRPr sz="1564" kern="1200">
        <a:solidFill>
          <a:schemeClr val="tx1"/>
        </a:solidFill>
        <a:latin typeface="+mn-lt"/>
        <a:ea typeface="+mn-ea"/>
        <a:cs typeface="+mn-cs"/>
      </a:defRPr>
    </a:lvl2pPr>
    <a:lvl3pPr marL="794581" algn="l" defTabSz="794581" rtl="0" eaLnBrk="1" latinLnBrk="0" hangingPunct="1">
      <a:defRPr sz="1564" kern="1200">
        <a:solidFill>
          <a:schemeClr val="tx1"/>
        </a:solidFill>
        <a:latin typeface="+mn-lt"/>
        <a:ea typeface="+mn-ea"/>
        <a:cs typeface="+mn-cs"/>
      </a:defRPr>
    </a:lvl3pPr>
    <a:lvl4pPr marL="1191872" algn="l" defTabSz="794581" rtl="0" eaLnBrk="1" latinLnBrk="0" hangingPunct="1">
      <a:defRPr sz="1564" kern="1200">
        <a:solidFill>
          <a:schemeClr val="tx1"/>
        </a:solidFill>
        <a:latin typeface="+mn-lt"/>
        <a:ea typeface="+mn-ea"/>
        <a:cs typeface="+mn-cs"/>
      </a:defRPr>
    </a:lvl4pPr>
    <a:lvl5pPr marL="1589162" algn="l" defTabSz="794581" rtl="0" eaLnBrk="1" latinLnBrk="0" hangingPunct="1">
      <a:defRPr sz="1564" kern="1200">
        <a:solidFill>
          <a:schemeClr val="tx1"/>
        </a:solidFill>
        <a:latin typeface="+mn-lt"/>
        <a:ea typeface="+mn-ea"/>
        <a:cs typeface="+mn-cs"/>
      </a:defRPr>
    </a:lvl5pPr>
    <a:lvl6pPr marL="1986453" algn="l" defTabSz="794581" rtl="0" eaLnBrk="1" latinLnBrk="0" hangingPunct="1">
      <a:defRPr sz="1564" kern="1200">
        <a:solidFill>
          <a:schemeClr val="tx1"/>
        </a:solidFill>
        <a:latin typeface="+mn-lt"/>
        <a:ea typeface="+mn-ea"/>
        <a:cs typeface="+mn-cs"/>
      </a:defRPr>
    </a:lvl6pPr>
    <a:lvl7pPr marL="2383743" algn="l" defTabSz="794581" rtl="0" eaLnBrk="1" latinLnBrk="0" hangingPunct="1">
      <a:defRPr sz="1564" kern="1200">
        <a:solidFill>
          <a:schemeClr val="tx1"/>
        </a:solidFill>
        <a:latin typeface="+mn-lt"/>
        <a:ea typeface="+mn-ea"/>
        <a:cs typeface="+mn-cs"/>
      </a:defRPr>
    </a:lvl7pPr>
    <a:lvl8pPr marL="2781034" algn="l" defTabSz="794581" rtl="0" eaLnBrk="1" latinLnBrk="0" hangingPunct="1">
      <a:defRPr sz="1564" kern="1200">
        <a:solidFill>
          <a:schemeClr val="tx1"/>
        </a:solidFill>
        <a:latin typeface="+mn-lt"/>
        <a:ea typeface="+mn-ea"/>
        <a:cs typeface="+mn-cs"/>
      </a:defRPr>
    </a:lvl8pPr>
    <a:lvl9pPr marL="3178324" algn="l" defTabSz="794581" rtl="0" eaLnBrk="1" latinLnBrk="0" hangingPunct="1">
      <a:defRPr sz="156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4763" userDrawn="1">
          <p15:clr>
            <a:srgbClr val="A4A3A4"/>
          </p15:clr>
        </p15:guide>
        <p15:guide id="3" pos="9115" userDrawn="1">
          <p15:clr>
            <a:srgbClr val="A4A3A4"/>
          </p15:clr>
        </p15:guide>
        <p15:guide id="4" pos="409" userDrawn="1">
          <p15:clr>
            <a:srgbClr val="A4A3A4"/>
          </p15:clr>
        </p15:guide>
        <p15:guide id="5" orient="horz" pos="1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537E"/>
    <a:srgbClr val="00359E"/>
    <a:srgbClr val="002776"/>
    <a:srgbClr val="2C10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57"/>
  </p:normalViewPr>
  <p:slideViewPr>
    <p:cSldViewPr snapToGrid="0" snapToObjects="1" showGuides="1">
      <p:cViewPr varScale="1">
        <p:scale>
          <a:sx n="74" d="100"/>
          <a:sy n="74" d="100"/>
        </p:scale>
        <p:origin x="1272" y="72"/>
      </p:cViewPr>
      <p:guideLst>
        <p:guide orient="horz" pos="3368"/>
        <p:guide pos="4763"/>
        <p:guide pos="9115"/>
        <p:guide pos="409"/>
        <p:guide orient="horz" pos="1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4" y="1749795"/>
            <a:ext cx="12851447" cy="3722335"/>
          </a:xfrm>
        </p:spPr>
        <p:txBody>
          <a:bodyPr anchor="b"/>
          <a:lstStyle>
            <a:lvl1pPr algn="ctr">
              <a:defRPr sz="526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21" y="5615679"/>
            <a:ext cx="11339512" cy="2581379"/>
          </a:xfrm>
        </p:spPr>
        <p:txBody>
          <a:bodyPr/>
          <a:lstStyle>
            <a:lvl1pPr marL="0" indent="0" algn="ctr">
              <a:buNone/>
              <a:defRPr sz="2105"/>
            </a:lvl1pPr>
            <a:lvl2pPr marL="400936" indent="0" algn="ctr">
              <a:buNone/>
              <a:defRPr sz="1754"/>
            </a:lvl2pPr>
            <a:lvl3pPr marL="801872" indent="0" algn="ctr">
              <a:buNone/>
              <a:defRPr sz="1578"/>
            </a:lvl3pPr>
            <a:lvl4pPr marL="1202807" indent="0" algn="ctr">
              <a:buNone/>
              <a:defRPr sz="1403"/>
            </a:lvl4pPr>
            <a:lvl5pPr marL="1603743" indent="0" algn="ctr">
              <a:buNone/>
              <a:defRPr sz="1403"/>
            </a:lvl5pPr>
            <a:lvl6pPr marL="2004679" indent="0" algn="ctr">
              <a:buNone/>
              <a:defRPr sz="1403"/>
            </a:lvl6pPr>
            <a:lvl7pPr marL="2405615" indent="0" algn="ctr">
              <a:buNone/>
              <a:defRPr sz="1403"/>
            </a:lvl7pPr>
            <a:lvl8pPr marL="2806551" indent="0" algn="ctr">
              <a:buNone/>
              <a:defRPr sz="1403"/>
            </a:lvl8pPr>
            <a:lvl9pPr marL="3207486" indent="0" algn="ctr">
              <a:buNone/>
              <a:defRPr sz="140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6418-11A8-2C45-B7CE-FC426569BA9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0731-91D1-4043-931F-D91FD45A2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509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6418-11A8-2C45-B7CE-FC426569BA9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0731-91D1-4043-931F-D91FD45A2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983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7" y="569241"/>
            <a:ext cx="3260110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7" y="569241"/>
            <a:ext cx="9591338" cy="9060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6418-11A8-2C45-B7CE-FC426569BA9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0731-91D1-4043-931F-D91FD45A2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407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6418-11A8-2C45-B7CE-FC426569BA9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0731-91D1-4043-931F-D91FD45A2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315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4" y="2665532"/>
            <a:ext cx="13040440" cy="4447496"/>
          </a:xfrm>
        </p:spPr>
        <p:txBody>
          <a:bodyPr anchor="b"/>
          <a:lstStyle>
            <a:lvl1pPr>
              <a:defRPr sz="526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4" y="7155103"/>
            <a:ext cx="13040440" cy="2338833"/>
          </a:xfrm>
        </p:spPr>
        <p:txBody>
          <a:bodyPr/>
          <a:lstStyle>
            <a:lvl1pPr marL="0" indent="0">
              <a:buNone/>
              <a:defRPr sz="2105">
                <a:solidFill>
                  <a:schemeClr val="tx1"/>
                </a:solidFill>
              </a:defRPr>
            </a:lvl1pPr>
            <a:lvl2pPr marL="400936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1872" indent="0">
              <a:buNone/>
              <a:defRPr sz="1578">
                <a:solidFill>
                  <a:schemeClr val="tx1">
                    <a:tint val="75000"/>
                  </a:schemeClr>
                </a:solidFill>
              </a:defRPr>
            </a:lvl3pPr>
            <a:lvl4pPr marL="1202807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3743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4679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5615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65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7486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6418-11A8-2C45-B7CE-FC426569BA9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0731-91D1-4043-931F-D91FD45A2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263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6" y="2846201"/>
            <a:ext cx="6425724" cy="67838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2" y="2846201"/>
            <a:ext cx="6425724" cy="67838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6418-11A8-2C45-B7CE-FC426569BA9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0731-91D1-4043-931F-D91FD45A2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30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4" y="569242"/>
            <a:ext cx="13040440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7" y="2620981"/>
            <a:ext cx="6396192" cy="1284502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36" indent="0">
              <a:buNone/>
              <a:defRPr sz="1754" b="1"/>
            </a:lvl2pPr>
            <a:lvl3pPr marL="801872" indent="0">
              <a:buNone/>
              <a:defRPr sz="1578" b="1"/>
            </a:lvl3pPr>
            <a:lvl4pPr marL="1202807" indent="0">
              <a:buNone/>
              <a:defRPr sz="1403" b="1"/>
            </a:lvl4pPr>
            <a:lvl5pPr marL="1603743" indent="0">
              <a:buNone/>
              <a:defRPr sz="1403" b="1"/>
            </a:lvl5pPr>
            <a:lvl6pPr marL="2004679" indent="0">
              <a:buNone/>
              <a:defRPr sz="1403" b="1"/>
            </a:lvl6pPr>
            <a:lvl7pPr marL="2405615" indent="0">
              <a:buNone/>
              <a:defRPr sz="1403" b="1"/>
            </a:lvl7pPr>
            <a:lvl8pPr marL="2806551" indent="0">
              <a:buNone/>
              <a:defRPr sz="1403" b="1"/>
            </a:lvl8pPr>
            <a:lvl9pPr marL="3207486" indent="0">
              <a:buNone/>
              <a:defRPr sz="140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7" y="3905484"/>
            <a:ext cx="6396192" cy="57443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3" y="2620981"/>
            <a:ext cx="6427694" cy="1284502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36" indent="0">
              <a:buNone/>
              <a:defRPr sz="1754" b="1"/>
            </a:lvl2pPr>
            <a:lvl3pPr marL="801872" indent="0">
              <a:buNone/>
              <a:defRPr sz="1578" b="1"/>
            </a:lvl3pPr>
            <a:lvl4pPr marL="1202807" indent="0">
              <a:buNone/>
              <a:defRPr sz="1403" b="1"/>
            </a:lvl4pPr>
            <a:lvl5pPr marL="1603743" indent="0">
              <a:buNone/>
              <a:defRPr sz="1403" b="1"/>
            </a:lvl5pPr>
            <a:lvl6pPr marL="2004679" indent="0">
              <a:buNone/>
              <a:defRPr sz="1403" b="1"/>
            </a:lvl6pPr>
            <a:lvl7pPr marL="2405615" indent="0">
              <a:buNone/>
              <a:defRPr sz="1403" b="1"/>
            </a:lvl7pPr>
            <a:lvl8pPr marL="2806551" indent="0">
              <a:buNone/>
              <a:defRPr sz="1403" b="1"/>
            </a:lvl8pPr>
            <a:lvl9pPr marL="3207486" indent="0">
              <a:buNone/>
              <a:defRPr sz="140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3" y="3905484"/>
            <a:ext cx="6427694" cy="57443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6418-11A8-2C45-B7CE-FC426569BA9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0731-91D1-4043-931F-D91FD45A2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505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6418-11A8-2C45-B7CE-FC426569BA9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0731-91D1-4043-931F-D91FD45A2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056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6418-11A8-2C45-B7CE-FC426569BA9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0731-91D1-4043-931F-D91FD45A2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378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4" y="712788"/>
            <a:ext cx="4876384" cy="2494756"/>
          </a:xfrm>
        </p:spPr>
        <p:txBody>
          <a:bodyPr anchor="b"/>
          <a:lstStyle>
            <a:lvl1pPr>
              <a:defRPr sz="280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5" y="1539426"/>
            <a:ext cx="7654170" cy="7598117"/>
          </a:xfrm>
        </p:spPr>
        <p:txBody>
          <a:bodyPr/>
          <a:lstStyle>
            <a:lvl1pPr>
              <a:defRPr sz="2806"/>
            </a:lvl1pPr>
            <a:lvl2pPr>
              <a:defRPr sz="2455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4" y="3207544"/>
            <a:ext cx="4876384" cy="5942372"/>
          </a:xfrm>
        </p:spPr>
        <p:txBody>
          <a:bodyPr/>
          <a:lstStyle>
            <a:lvl1pPr marL="0" indent="0">
              <a:buNone/>
              <a:defRPr sz="1403"/>
            </a:lvl1pPr>
            <a:lvl2pPr marL="400936" indent="0">
              <a:buNone/>
              <a:defRPr sz="1228"/>
            </a:lvl2pPr>
            <a:lvl3pPr marL="801872" indent="0">
              <a:buNone/>
              <a:defRPr sz="1052"/>
            </a:lvl3pPr>
            <a:lvl4pPr marL="1202807" indent="0">
              <a:buNone/>
              <a:defRPr sz="877"/>
            </a:lvl4pPr>
            <a:lvl5pPr marL="1603743" indent="0">
              <a:buNone/>
              <a:defRPr sz="877"/>
            </a:lvl5pPr>
            <a:lvl6pPr marL="2004679" indent="0">
              <a:buNone/>
              <a:defRPr sz="877"/>
            </a:lvl6pPr>
            <a:lvl7pPr marL="2405615" indent="0">
              <a:buNone/>
              <a:defRPr sz="877"/>
            </a:lvl7pPr>
            <a:lvl8pPr marL="2806551" indent="0">
              <a:buNone/>
              <a:defRPr sz="877"/>
            </a:lvl8pPr>
            <a:lvl9pPr marL="3207486" indent="0">
              <a:buNone/>
              <a:defRPr sz="87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6418-11A8-2C45-B7CE-FC426569BA9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0731-91D1-4043-931F-D91FD45A2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27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4" y="712788"/>
            <a:ext cx="4876384" cy="2494756"/>
          </a:xfrm>
        </p:spPr>
        <p:txBody>
          <a:bodyPr anchor="b"/>
          <a:lstStyle>
            <a:lvl1pPr>
              <a:defRPr sz="280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5" y="1539426"/>
            <a:ext cx="7654170" cy="7598117"/>
          </a:xfrm>
        </p:spPr>
        <p:txBody>
          <a:bodyPr anchor="t"/>
          <a:lstStyle>
            <a:lvl1pPr marL="0" indent="0">
              <a:buNone/>
              <a:defRPr sz="2806"/>
            </a:lvl1pPr>
            <a:lvl2pPr marL="400936" indent="0">
              <a:buNone/>
              <a:defRPr sz="2455"/>
            </a:lvl2pPr>
            <a:lvl3pPr marL="801872" indent="0">
              <a:buNone/>
              <a:defRPr sz="2105"/>
            </a:lvl3pPr>
            <a:lvl4pPr marL="1202807" indent="0">
              <a:buNone/>
              <a:defRPr sz="1754"/>
            </a:lvl4pPr>
            <a:lvl5pPr marL="1603743" indent="0">
              <a:buNone/>
              <a:defRPr sz="1754"/>
            </a:lvl5pPr>
            <a:lvl6pPr marL="2004679" indent="0">
              <a:buNone/>
              <a:defRPr sz="1754"/>
            </a:lvl6pPr>
            <a:lvl7pPr marL="2405615" indent="0">
              <a:buNone/>
              <a:defRPr sz="1754"/>
            </a:lvl7pPr>
            <a:lvl8pPr marL="2806551" indent="0">
              <a:buNone/>
              <a:defRPr sz="1754"/>
            </a:lvl8pPr>
            <a:lvl9pPr marL="3207486" indent="0">
              <a:buNone/>
              <a:defRPr sz="17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4" y="3207544"/>
            <a:ext cx="4876384" cy="5942372"/>
          </a:xfrm>
        </p:spPr>
        <p:txBody>
          <a:bodyPr/>
          <a:lstStyle>
            <a:lvl1pPr marL="0" indent="0">
              <a:buNone/>
              <a:defRPr sz="1403"/>
            </a:lvl1pPr>
            <a:lvl2pPr marL="400936" indent="0">
              <a:buNone/>
              <a:defRPr sz="1228"/>
            </a:lvl2pPr>
            <a:lvl3pPr marL="801872" indent="0">
              <a:buNone/>
              <a:defRPr sz="1052"/>
            </a:lvl3pPr>
            <a:lvl4pPr marL="1202807" indent="0">
              <a:buNone/>
              <a:defRPr sz="877"/>
            </a:lvl4pPr>
            <a:lvl5pPr marL="1603743" indent="0">
              <a:buNone/>
              <a:defRPr sz="877"/>
            </a:lvl5pPr>
            <a:lvl6pPr marL="2004679" indent="0">
              <a:buNone/>
              <a:defRPr sz="877"/>
            </a:lvl6pPr>
            <a:lvl7pPr marL="2405615" indent="0">
              <a:buNone/>
              <a:defRPr sz="877"/>
            </a:lvl7pPr>
            <a:lvl8pPr marL="2806551" indent="0">
              <a:buNone/>
              <a:defRPr sz="877"/>
            </a:lvl8pPr>
            <a:lvl9pPr marL="3207486" indent="0">
              <a:buNone/>
              <a:defRPr sz="87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6418-11A8-2C45-B7CE-FC426569BA9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0731-91D1-4043-931F-D91FD45A2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031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7" y="569242"/>
            <a:ext cx="1304044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7" y="2846201"/>
            <a:ext cx="1304044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7" y="9909730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36418-11A8-2C45-B7CE-FC426569BA9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6" y="9909730"/>
            <a:ext cx="5102779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30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E0731-91D1-4043-931F-D91FD45A2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579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01872" rtl="0" eaLnBrk="1" latinLnBrk="0" hangingPunct="1">
        <a:lnSpc>
          <a:spcPct val="90000"/>
        </a:lnSpc>
        <a:spcBef>
          <a:spcPct val="0"/>
        </a:spcBef>
        <a:buNone/>
        <a:defRPr sz="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0468" indent="-200468" algn="l" defTabSz="801872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2455" kern="1200">
          <a:solidFill>
            <a:schemeClr val="tx1"/>
          </a:solidFill>
          <a:latin typeface="+mn-lt"/>
          <a:ea typeface="+mn-ea"/>
          <a:cs typeface="+mn-cs"/>
        </a:defRPr>
      </a:lvl1pPr>
      <a:lvl2pPr marL="601404" indent="-200468" algn="l" defTabSz="801872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02340" indent="-200468" algn="l" defTabSz="801872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03276" indent="-200468" algn="l" defTabSz="801872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8" kern="1200">
          <a:solidFill>
            <a:schemeClr val="tx1"/>
          </a:solidFill>
          <a:latin typeface="+mn-lt"/>
          <a:ea typeface="+mn-ea"/>
          <a:cs typeface="+mn-cs"/>
        </a:defRPr>
      </a:lvl4pPr>
      <a:lvl5pPr marL="1804211" indent="-200468" algn="l" defTabSz="801872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8" kern="1200">
          <a:solidFill>
            <a:schemeClr val="tx1"/>
          </a:solidFill>
          <a:latin typeface="+mn-lt"/>
          <a:ea typeface="+mn-ea"/>
          <a:cs typeface="+mn-cs"/>
        </a:defRPr>
      </a:lvl5pPr>
      <a:lvl6pPr marL="2205147" indent="-200468" algn="l" defTabSz="801872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8" kern="1200">
          <a:solidFill>
            <a:schemeClr val="tx1"/>
          </a:solidFill>
          <a:latin typeface="+mn-lt"/>
          <a:ea typeface="+mn-ea"/>
          <a:cs typeface="+mn-cs"/>
        </a:defRPr>
      </a:lvl6pPr>
      <a:lvl7pPr marL="2606083" indent="-200468" algn="l" defTabSz="801872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8" kern="1200">
          <a:solidFill>
            <a:schemeClr val="tx1"/>
          </a:solidFill>
          <a:latin typeface="+mn-lt"/>
          <a:ea typeface="+mn-ea"/>
          <a:cs typeface="+mn-cs"/>
        </a:defRPr>
      </a:lvl7pPr>
      <a:lvl8pPr marL="3007019" indent="-200468" algn="l" defTabSz="801872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8" kern="1200">
          <a:solidFill>
            <a:schemeClr val="tx1"/>
          </a:solidFill>
          <a:latin typeface="+mn-lt"/>
          <a:ea typeface="+mn-ea"/>
          <a:cs typeface="+mn-cs"/>
        </a:defRPr>
      </a:lvl8pPr>
      <a:lvl9pPr marL="3407955" indent="-200468" algn="l" defTabSz="801872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1872" rtl="0" eaLnBrk="1" latinLnBrk="0" hangingPunct="1">
        <a:defRPr sz="1578" kern="1200">
          <a:solidFill>
            <a:schemeClr val="tx1"/>
          </a:solidFill>
          <a:latin typeface="+mn-lt"/>
          <a:ea typeface="+mn-ea"/>
          <a:cs typeface="+mn-cs"/>
        </a:defRPr>
      </a:lvl1pPr>
      <a:lvl2pPr marL="400936" algn="l" defTabSz="801872" rtl="0" eaLnBrk="1" latinLnBrk="0" hangingPunct="1">
        <a:defRPr sz="1578" kern="1200">
          <a:solidFill>
            <a:schemeClr val="tx1"/>
          </a:solidFill>
          <a:latin typeface="+mn-lt"/>
          <a:ea typeface="+mn-ea"/>
          <a:cs typeface="+mn-cs"/>
        </a:defRPr>
      </a:lvl2pPr>
      <a:lvl3pPr marL="801872" algn="l" defTabSz="801872" rtl="0" eaLnBrk="1" latinLnBrk="0" hangingPunct="1">
        <a:defRPr sz="1578" kern="1200">
          <a:solidFill>
            <a:schemeClr val="tx1"/>
          </a:solidFill>
          <a:latin typeface="+mn-lt"/>
          <a:ea typeface="+mn-ea"/>
          <a:cs typeface="+mn-cs"/>
        </a:defRPr>
      </a:lvl3pPr>
      <a:lvl4pPr marL="1202807" algn="l" defTabSz="801872" rtl="0" eaLnBrk="1" latinLnBrk="0" hangingPunct="1">
        <a:defRPr sz="1578" kern="1200">
          <a:solidFill>
            <a:schemeClr val="tx1"/>
          </a:solidFill>
          <a:latin typeface="+mn-lt"/>
          <a:ea typeface="+mn-ea"/>
          <a:cs typeface="+mn-cs"/>
        </a:defRPr>
      </a:lvl4pPr>
      <a:lvl5pPr marL="1603743" algn="l" defTabSz="801872" rtl="0" eaLnBrk="1" latinLnBrk="0" hangingPunct="1">
        <a:defRPr sz="1578" kern="1200">
          <a:solidFill>
            <a:schemeClr val="tx1"/>
          </a:solidFill>
          <a:latin typeface="+mn-lt"/>
          <a:ea typeface="+mn-ea"/>
          <a:cs typeface="+mn-cs"/>
        </a:defRPr>
      </a:lvl5pPr>
      <a:lvl6pPr marL="2004679" algn="l" defTabSz="801872" rtl="0" eaLnBrk="1" latinLnBrk="0" hangingPunct="1">
        <a:defRPr sz="1578" kern="1200">
          <a:solidFill>
            <a:schemeClr val="tx1"/>
          </a:solidFill>
          <a:latin typeface="+mn-lt"/>
          <a:ea typeface="+mn-ea"/>
          <a:cs typeface="+mn-cs"/>
        </a:defRPr>
      </a:lvl6pPr>
      <a:lvl7pPr marL="2405615" algn="l" defTabSz="801872" rtl="0" eaLnBrk="1" latinLnBrk="0" hangingPunct="1">
        <a:defRPr sz="1578" kern="1200">
          <a:solidFill>
            <a:schemeClr val="tx1"/>
          </a:solidFill>
          <a:latin typeface="+mn-lt"/>
          <a:ea typeface="+mn-ea"/>
          <a:cs typeface="+mn-cs"/>
        </a:defRPr>
      </a:lvl7pPr>
      <a:lvl8pPr marL="2806551" algn="l" defTabSz="801872" rtl="0" eaLnBrk="1" latinLnBrk="0" hangingPunct="1">
        <a:defRPr sz="1578" kern="1200">
          <a:solidFill>
            <a:schemeClr val="tx1"/>
          </a:solidFill>
          <a:latin typeface="+mn-lt"/>
          <a:ea typeface="+mn-ea"/>
          <a:cs typeface="+mn-cs"/>
        </a:defRPr>
      </a:lvl8pPr>
      <a:lvl9pPr marL="3207486" algn="l" defTabSz="801872" rtl="0" eaLnBrk="1" latinLnBrk="0" hangingPunct="1">
        <a:defRPr sz="15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3551135-7D18-F14C-B461-6A380A0481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87083" y="241880"/>
            <a:ext cx="2240444" cy="105888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D190F56-A3B7-2D47-8471-C9A4324C9C28}"/>
              </a:ext>
            </a:extLst>
          </p:cNvPr>
          <p:cNvSpPr txBox="1"/>
          <p:nvPr/>
        </p:nvSpPr>
        <p:spPr>
          <a:xfrm>
            <a:off x="3748174" y="1606046"/>
            <a:ext cx="7662929" cy="1102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87"/>
              </a:spcAft>
            </a:pPr>
            <a:r>
              <a:rPr lang="en-US" sz="3600" b="1" spc="-45" dirty="0">
                <a:solidFill>
                  <a:srgbClr val="0C537E"/>
                </a:solidFill>
              </a:rPr>
              <a:t>Title goes in here like this</a:t>
            </a:r>
          </a:p>
          <a:p>
            <a:pPr algn="ctr"/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Subtitle goes in here like this</a:t>
            </a:r>
            <a:endParaRPr lang="en-US" sz="2800" b="1" spc="-45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39" y="7786280"/>
            <a:ext cx="14987111" cy="2772656"/>
          </a:xfrm>
          <a:prstGeom prst="rect">
            <a:avLst/>
          </a:prstGeom>
        </p:spPr>
      </p:pic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F5DA78B0-AA23-6167-6BAC-8C43C51E9A9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287" b="27757"/>
          <a:stretch/>
        </p:blipFill>
        <p:spPr bwMode="auto">
          <a:xfrm>
            <a:off x="132239" y="241880"/>
            <a:ext cx="4386956" cy="118461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12469389"/>
      </p:ext>
    </p:extLst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2" id="{451CD89B-C5C0-1C42-8F9A-D23CD0530BCF}" vid="{8FEF4BFD-8DC5-E54A-8D6D-0714247B43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22</TotalTime>
  <Words>12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Theme2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Neal Hughes</dc:creator>
  <cp:lastModifiedBy>Purcell Rebecca (DREEAM)</cp:lastModifiedBy>
  <cp:revision>10</cp:revision>
  <dcterms:created xsi:type="dcterms:W3CDTF">2018-05-18T14:30:09Z</dcterms:created>
  <dcterms:modified xsi:type="dcterms:W3CDTF">2023-04-26T11:01:25Z</dcterms:modified>
</cp:coreProperties>
</file>