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3" pos="6446" userDrawn="1">
          <p15:clr>
            <a:srgbClr val="A4A3A4"/>
          </p15:clr>
        </p15:guide>
        <p15:guide id="4" pos="289" userDrawn="1">
          <p15:clr>
            <a:srgbClr val="A4A3A4"/>
          </p15:clr>
        </p15:guide>
        <p15:guide id="5" orient="horz" pos="2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37E"/>
    <a:srgbClr val="00359E"/>
    <a:srgbClr val="002776"/>
    <a:srgbClr val="2C1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57"/>
  </p:normalViewPr>
  <p:slideViewPr>
    <p:cSldViewPr snapToGrid="0" snapToObjects="1" showGuides="1">
      <p:cViewPr varScale="1">
        <p:scale>
          <a:sx n="52" d="100"/>
          <a:sy n="52" d="100"/>
        </p:scale>
        <p:origin x="3078" y="126"/>
      </p:cViewPr>
      <p:guideLst>
        <p:guide orient="horz" pos="4763"/>
        <p:guide pos="3368"/>
        <p:guide pos="6446"/>
        <p:guide pos="289"/>
        <p:guide orient="horz" pos="2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2474395"/>
            <a:ext cx="9088041" cy="5263774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7941161"/>
            <a:ext cx="8018859" cy="3650342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0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1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3769343"/>
            <a:ext cx="9221689" cy="6289228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10118070"/>
            <a:ext cx="9221689" cy="3307356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8"/>
            <a:ext cx="4544021" cy="959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8"/>
            <a:ext cx="4544021" cy="9593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804968"/>
            <a:ext cx="9221689" cy="2922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4"/>
            <a:ext cx="4523137" cy="8123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3706342"/>
            <a:ext cx="4545414" cy="1816421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5522764"/>
            <a:ext cx="4545414" cy="81231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0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7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1007957"/>
            <a:ext cx="3448388" cy="3527848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2176910"/>
            <a:ext cx="5412730" cy="10744538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4535805"/>
            <a:ext cx="3448388" cy="8403140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1007957"/>
            <a:ext cx="3448388" cy="3527848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2176910"/>
            <a:ext cx="5412730" cy="10744538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4535805"/>
            <a:ext cx="3448388" cy="8403140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804968"/>
            <a:ext cx="9221689" cy="2922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4024828"/>
            <a:ext cx="9221689" cy="9593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14013401"/>
            <a:ext cx="360848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551135-7D18-F14C-B461-6A380A048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133" y="247137"/>
            <a:ext cx="2495280" cy="11793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190F56-A3B7-2D47-8471-C9A4324C9C28}"/>
              </a:ext>
            </a:extLst>
          </p:cNvPr>
          <p:cNvSpPr txBox="1"/>
          <p:nvPr/>
        </p:nvSpPr>
        <p:spPr>
          <a:xfrm>
            <a:off x="1904507" y="1923848"/>
            <a:ext cx="6911975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33"/>
              </a:spcAft>
            </a:pPr>
            <a:r>
              <a:rPr lang="en-US" sz="4400" b="1" spc="-80" dirty="0">
                <a:solidFill>
                  <a:srgbClr val="0C537E"/>
                </a:solidFill>
              </a:rPr>
              <a:t>Title goes in here like this</a:t>
            </a:r>
          </a:p>
          <a:p>
            <a:pPr algn="ctr"/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Subtitle goes in here like this</a:t>
            </a:r>
            <a:endParaRPr lang="en-US" sz="3200" b="1" spc="-8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4" y="13142600"/>
            <a:ext cx="10636048" cy="1967698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B617E7A4-756F-4BFD-7A76-AF6DB9DF411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7" b="27757"/>
          <a:stretch/>
        </p:blipFill>
        <p:spPr bwMode="auto">
          <a:xfrm>
            <a:off x="63374" y="186622"/>
            <a:ext cx="4815573" cy="13003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246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51CD89B-C5C0-1C42-8F9A-D23CD0530BCF}" vid="{8FEF4BFD-8DC5-E54A-8D6D-0714247B43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21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Hughes</dc:creator>
  <cp:lastModifiedBy>Purcell Rebecca (DREEAM)</cp:lastModifiedBy>
  <cp:revision>8</cp:revision>
  <dcterms:created xsi:type="dcterms:W3CDTF">2018-05-18T14:30:09Z</dcterms:created>
  <dcterms:modified xsi:type="dcterms:W3CDTF">2023-04-26T11:02:59Z</dcterms:modified>
</cp:coreProperties>
</file>