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16"/>
  </p:normalViewPr>
  <p:slideViewPr>
    <p:cSldViewPr snapToGrid="0" snapToObjects="1">
      <p:cViewPr varScale="1">
        <p:scale>
          <a:sx n="108" d="100"/>
          <a:sy n="108" d="100"/>
        </p:scale>
        <p:origin x="18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AB49DD-3E7C-9048-B4B4-7ADC8C3FE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83727"/>
            <a:ext cx="9144000" cy="19742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F01B51-8617-F947-B395-9CB6B0614A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230" y="260007"/>
            <a:ext cx="2126841" cy="563777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589F9B8-7FEE-3144-A5EF-E8C50D28C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2404564"/>
            <a:ext cx="7245350" cy="1445124"/>
          </a:xfrm>
        </p:spPr>
        <p:txBody>
          <a:bodyPr>
            <a:normAutofit/>
          </a:bodyPr>
          <a:lstStyle>
            <a:lvl1pPr marL="0" indent="0">
              <a:buNone/>
              <a:defRPr sz="8800" b="1">
                <a:solidFill>
                  <a:srgbClr val="0C537E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6F23838-7494-9A43-89A7-994577E6D0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3849688"/>
            <a:ext cx="7437437" cy="1558925"/>
          </a:xfrm>
        </p:spPr>
        <p:txBody>
          <a:bodyPr/>
          <a:lstStyle>
            <a:lvl1pPr marL="0" indent="0">
              <a:buNone/>
              <a:defRPr b="0">
                <a:solidFill>
                  <a:srgbClr val="0C537E"/>
                </a:solidFill>
              </a:defRPr>
            </a:lvl1pPr>
          </a:lstStyle>
          <a:p>
            <a:pPr lvl="0"/>
            <a:r>
              <a:rPr lang="en-US" dirty="0"/>
              <a:t>Subtitle goes here.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40" y="29396"/>
            <a:ext cx="2577465" cy="11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64D2D8-0CB5-5A43-8412-B0042D702C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675" y="379413"/>
            <a:ext cx="7446963" cy="172085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C537E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0B74F3-8C40-764C-A756-0ADE501B8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5637" y="5840420"/>
            <a:ext cx="1392624" cy="1342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832ED5-1CBF-0B44-95F5-CED296227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700000">
            <a:off x="8014601" y="-498149"/>
            <a:ext cx="1392624" cy="1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F378-1C78-B142-BDF3-B2DCAAB970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7C2C-871F-A94C-9689-0A57F855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F95CD-4E84-004E-9318-D95C581E57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0E53B-3E23-A340-8A9F-AAACABE8E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22AFDF-E648-2EF1-446B-DBB40A8CF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7" b="27757"/>
          <a:stretch/>
        </p:blipFill>
        <p:spPr bwMode="auto">
          <a:xfrm>
            <a:off x="0" y="142705"/>
            <a:ext cx="3233420" cy="873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066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EF5471-6839-BC4D-9D76-AAC7A71DA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Purcell Rebecca (DREEAM)</cp:lastModifiedBy>
  <cp:revision>5</cp:revision>
  <dcterms:created xsi:type="dcterms:W3CDTF">2021-05-26T10:29:11Z</dcterms:created>
  <dcterms:modified xsi:type="dcterms:W3CDTF">2023-04-26T11:04:54Z</dcterms:modified>
</cp:coreProperties>
</file>